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8" r:id="rId4"/>
    <p:sldId id="280" r:id="rId5"/>
    <p:sldId id="527" r:id="rId6"/>
    <p:sldId id="529" r:id="rId7"/>
    <p:sldId id="508" r:id="rId8"/>
    <p:sldId id="509" r:id="rId9"/>
    <p:sldId id="510" r:id="rId10"/>
    <p:sldId id="511" r:id="rId11"/>
    <p:sldId id="512" r:id="rId12"/>
    <p:sldId id="513" r:id="rId13"/>
    <p:sldId id="514" r:id="rId14"/>
    <p:sldId id="515"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17900</TotalTime>
  <Words>1713</Words>
  <Application>Microsoft Office PowerPoint</Application>
  <PresentationFormat>Widescreen</PresentationFormat>
  <Paragraphs>179</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741</cp:revision>
  <dcterms:created xsi:type="dcterms:W3CDTF">2016-07-10T03:33:26Z</dcterms:created>
  <dcterms:modified xsi:type="dcterms:W3CDTF">2022-03-02T14:15:55Z</dcterms:modified>
</cp:coreProperties>
</file>